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Lato Black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Black-boldItalic.fntdata"/><Relationship Id="rId6" Type="http://schemas.openxmlformats.org/officeDocument/2006/relationships/slide" Target="slides/slide1.xml"/><Relationship Id="rId18" Type="http://schemas.openxmlformats.org/officeDocument/2006/relationships/font" Target="fonts/Lato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6452a7d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6452a7d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452a7da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452a7d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452a7da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6452a7da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6452a7da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6452a7da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452a7da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452a7da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452a7da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6452a7da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452a7da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452a7da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Puffy Fish</a:t>
            </a:r>
            <a:endParaRPr sz="72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Cobbers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98088" y="3250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Matthew, Huy, Kai, and Ben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700" y="2481337"/>
            <a:ext cx="26289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685925" y="183950"/>
            <a:ext cx="2342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 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229875"/>
            <a:ext cx="2710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241225" y="183950"/>
            <a:ext cx="2967000" cy="4478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3828275" y="1025575"/>
            <a:ext cx="504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Play Button - Any action on the button would take you right into the game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Shop- Get rewarded for playing, or spend money to buy cool features to add to your character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Settings- Include sfx, music, notifications, 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797425" y="258350"/>
            <a:ext cx="18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 Black"/>
                <a:ea typeface="Lato Black"/>
                <a:cs typeface="Lato Black"/>
                <a:sym typeface="Lato Black"/>
              </a:rPr>
              <a:t>Puffy Fish</a:t>
            </a:r>
            <a:endParaRPr sz="28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859675" y="2270325"/>
            <a:ext cx="1730100" cy="5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Play</a:t>
            </a:r>
            <a:endParaRPr sz="2000"/>
          </a:p>
        </p:txBody>
      </p:sp>
      <p:sp>
        <p:nvSpPr>
          <p:cNvPr id="99" name="Google Shape;99;p14"/>
          <p:cNvSpPr/>
          <p:nvPr/>
        </p:nvSpPr>
        <p:spPr>
          <a:xfrm>
            <a:off x="859675" y="3595075"/>
            <a:ext cx="1730100" cy="5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Settings</a:t>
            </a:r>
            <a:endParaRPr sz="2000"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63" y="1025575"/>
            <a:ext cx="1119925" cy="9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859675" y="2932700"/>
            <a:ext cx="1730100" cy="54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Shop</a:t>
            </a:r>
            <a:endParaRPr sz="2000"/>
          </a:p>
        </p:txBody>
      </p:sp>
      <p:sp>
        <p:nvSpPr>
          <p:cNvPr id="102" name="Google Shape;102;p14"/>
          <p:cNvSpPr/>
          <p:nvPr/>
        </p:nvSpPr>
        <p:spPr>
          <a:xfrm rot="-5400000">
            <a:off x="-42512" y="3840363"/>
            <a:ext cx="1461800" cy="18157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241225" y="3953450"/>
            <a:ext cx="712200" cy="70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flipH="1" rot="5400000">
            <a:off x="-15896" y="4033767"/>
            <a:ext cx="1052183" cy="174784"/>
          </a:xfrm>
          <a:prstGeom prst="flowChartPunchedTap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 flipH="1" rot="5400000">
            <a:off x="-42325" y="4102625"/>
            <a:ext cx="844425" cy="27442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 flipH="1" rot="-5400000">
            <a:off x="1969235" y="3859303"/>
            <a:ext cx="1408475" cy="16739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1935701" y="3654850"/>
            <a:ext cx="1724700" cy="187700"/>
          </a:xfrm>
          <a:prstGeom prst="flowChartPunchedTap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flipH="1" rot="5400000">
            <a:off x="2460454" y="3997567"/>
            <a:ext cx="1052183" cy="174784"/>
          </a:xfrm>
          <a:prstGeom prst="flowChartPunchedTap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65450" y="454075"/>
            <a:ext cx="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67225" y="1111675"/>
            <a:ext cx="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41950" y="2332975"/>
            <a:ext cx="1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41950" y="298855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641950" y="3731050"/>
            <a:ext cx="4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94975" y="218400"/>
            <a:ext cx="2019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Playthrough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01250" y="218400"/>
            <a:ext cx="2967000" cy="4478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81" y="2571738"/>
            <a:ext cx="547350" cy="4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 rot="5400000">
            <a:off x="1525575" y="3309325"/>
            <a:ext cx="2593375" cy="18097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 rot="-5400000">
            <a:off x="1634300" y="3547150"/>
            <a:ext cx="2159050" cy="208250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 rot="5400000">
            <a:off x="477825" y="3888450"/>
            <a:ext cx="1336075" cy="28002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>
            <a:off x="285713" y="3874813"/>
            <a:ext cx="1461800" cy="18157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flipH="1" rot="-5400000">
            <a:off x="1888035" y="3944753"/>
            <a:ext cx="1408475" cy="16739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flipH="1" rot="-5400000">
            <a:off x="370290" y="3961910"/>
            <a:ext cx="1210350" cy="258831"/>
          </a:xfrm>
          <a:prstGeom prst="flowChartPunchedTap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729750" y="3987900"/>
            <a:ext cx="712200" cy="708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 flipH="1" rot="5400000">
            <a:off x="837459" y="4109284"/>
            <a:ext cx="904176" cy="270256"/>
          </a:xfrm>
          <a:prstGeom prst="flowChartPunchedTap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 rot="-5400000">
            <a:off x="1854501" y="3740300"/>
            <a:ext cx="1724700" cy="187700"/>
          </a:xfrm>
          <a:prstGeom prst="flowChartPunchedTap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flipH="1" rot="5400000">
            <a:off x="2379254" y="4083017"/>
            <a:ext cx="1052183" cy="174784"/>
          </a:xfrm>
          <a:prstGeom prst="flowChartPunchedTap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999500" y="254800"/>
            <a:ext cx="34200" cy="17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1017275" y="1988825"/>
            <a:ext cx="137150" cy="114300"/>
          </a:xfrm>
          <a:custGeom>
            <a:rect b="b" l="l" r="r" t="t"/>
            <a:pathLst>
              <a:path extrusionOk="0" h="4572" w="5486">
                <a:moveTo>
                  <a:pt x="0" y="0"/>
                </a:moveTo>
                <a:cubicBezTo>
                  <a:pt x="712" y="1423"/>
                  <a:pt x="-220" y="4572"/>
                  <a:pt x="1371" y="4572"/>
                </a:cubicBezTo>
                <a:cubicBezTo>
                  <a:pt x="3206" y="4572"/>
                  <a:pt x="5486" y="2749"/>
                  <a:pt x="5486" y="9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15"/>
          <p:cNvSpPr/>
          <p:nvPr/>
        </p:nvSpPr>
        <p:spPr>
          <a:xfrm>
            <a:off x="1040165" y="1993614"/>
            <a:ext cx="106525" cy="189500"/>
          </a:xfrm>
          <a:custGeom>
            <a:rect b="b" l="l" r="r" t="t"/>
            <a:pathLst>
              <a:path extrusionOk="0" h="7580" w="4261">
                <a:moveTo>
                  <a:pt x="1827" y="1637"/>
                </a:moveTo>
                <a:cubicBezTo>
                  <a:pt x="1827" y="3138"/>
                  <a:pt x="2232" y="6225"/>
                  <a:pt x="3656" y="5751"/>
                </a:cubicBezTo>
                <a:cubicBezTo>
                  <a:pt x="4848" y="5354"/>
                  <a:pt x="3998" y="2094"/>
                  <a:pt x="2741" y="2094"/>
                </a:cubicBezTo>
                <a:cubicBezTo>
                  <a:pt x="1663" y="2094"/>
                  <a:pt x="1419" y="4862"/>
                  <a:pt x="455" y="4380"/>
                </a:cubicBezTo>
                <a:cubicBezTo>
                  <a:pt x="-887" y="3708"/>
                  <a:pt x="1223" y="-797"/>
                  <a:pt x="2284" y="265"/>
                </a:cubicBezTo>
                <a:cubicBezTo>
                  <a:pt x="4038" y="2020"/>
                  <a:pt x="1437" y="6471"/>
                  <a:pt x="3656" y="7580"/>
                </a:cubicBezTo>
              </a:path>
            </a:pathLst>
          </a:custGeom>
          <a:noFill/>
          <a:ln cap="flat" cmpd="sng" w="9525">
            <a:solidFill>
              <a:srgbClr val="36212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Google Shape;134;p15"/>
          <p:cNvSpPr/>
          <p:nvPr/>
        </p:nvSpPr>
        <p:spPr>
          <a:xfrm>
            <a:off x="2286000" y="457200"/>
            <a:ext cx="258900" cy="1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rot="-5400000">
            <a:off x="2508575" y="465150"/>
            <a:ext cx="167400" cy="114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2438400" y="609600"/>
            <a:ext cx="258900" cy="1143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rot="-5400000">
            <a:off x="2662175" y="616225"/>
            <a:ext cx="163500" cy="1128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rot="10800000">
            <a:off x="2695325" y="777900"/>
            <a:ext cx="258900" cy="114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rot="5400000">
            <a:off x="2564250" y="769950"/>
            <a:ext cx="167400" cy="1143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2409813" y="844800"/>
            <a:ext cx="258900" cy="114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rot="-5400000">
            <a:off x="2632388" y="852750"/>
            <a:ext cx="167400" cy="114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2562213" y="997200"/>
            <a:ext cx="258900" cy="1143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rot="-5400000">
            <a:off x="2785988" y="1003825"/>
            <a:ext cx="163500" cy="1128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>
            <a:off x="2819138" y="1165500"/>
            <a:ext cx="258900" cy="11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 rot="5400000">
            <a:off x="2688063" y="1157550"/>
            <a:ext cx="167400" cy="1143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2643063" y="355800"/>
            <a:ext cx="258900" cy="1143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 rot="-5400000">
            <a:off x="2866838" y="362425"/>
            <a:ext cx="163500" cy="112800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 rot="10800000">
            <a:off x="2899988" y="524100"/>
            <a:ext cx="258900" cy="1143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 rot="5400000">
            <a:off x="2768913" y="516150"/>
            <a:ext cx="167400" cy="1143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2410563" y="270300"/>
            <a:ext cx="258900" cy="11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rot="-5400000">
            <a:off x="2633138" y="278250"/>
            <a:ext cx="167400" cy="11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3817625" y="982975"/>
            <a:ext cx="476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Has things such as fish, fishing line, or sea plants blocking your way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007375" y="410000"/>
            <a:ext cx="4824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4007400" y="1229875"/>
            <a:ext cx="4824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SFX- Sound effects, can toggle between on and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Music- Can toggle between on and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241225" y="171850"/>
            <a:ext cx="2967000" cy="4478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582325" y="410000"/>
            <a:ext cx="228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SETTINGS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582325" y="933200"/>
            <a:ext cx="9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SFX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82325" y="1553650"/>
            <a:ext cx="7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MUSIC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82325" y="2174100"/>
            <a:ext cx="15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NOTIFICATIONS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665000" y="2720150"/>
            <a:ext cx="386700" cy="368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65000" y="3234700"/>
            <a:ext cx="386700" cy="368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665000" y="3749250"/>
            <a:ext cx="386700" cy="368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37700" y="2674850"/>
            <a:ext cx="441300" cy="4593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637700" y="3189400"/>
            <a:ext cx="441300" cy="4593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637700" y="3703950"/>
            <a:ext cx="441300" cy="4593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 txBox="1"/>
          <p:nvPr/>
        </p:nvSpPr>
        <p:spPr>
          <a:xfrm>
            <a:off x="1130375" y="2704400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Abcdef….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1130375" y="3234700"/>
            <a:ext cx="10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Abcxyz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184675" y="3733500"/>
            <a:ext cx="11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Something…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6"/>
          <p:cNvSpPr/>
          <p:nvPr/>
        </p:nvSpPr>
        <p:spPr>
          <a:xfrm rot="5400000">
            <a:off x="1399950" y="3226575"/>
            <a:ext cx="2593375" cy="18097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 rot="-5400000">
            <a:off x="1508675" y="3464400"/>
            <a:ext cx="2159050" cy="208250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 flipH="1" rot="-5400000">
            <a:off x="1762410" y="3862003"/>
            <a:ext cx="1408475" cy="167395"/>
          </a:xfrm>
          <a:prstGeom prst="flowChartPunchedTap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rot="-5400000">
            <a:off x="1728876" y="3657550"/>
            <a:ext cx="1724700" cy="187700"/>
          </a:xfrm>
          <a:prstGeom prst="flowChartPunchedTap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 flipH="1" rot="5400000">
            <a:off x="2253629" y="4000267"/>
            <a:ext cx="1052183" cy="174784"/>
          </a:xfrm>
          <a:prstGeom prst="flowChartPunchedTap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285300" y="970775"/>
            <a:ext cx="2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285300" y="1553650"/>
            <a:ext cx="2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285300" y="2174100"/>
            <a:ext cx="2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3270000" y="410000"/>
            <a:ext cx="556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</a:t>
            </a:r>
            <a:endParaRPr/>
          </a:p>
        </p:txBody>
      </p:sp>
      <p:sp>
        <p:nvSpPr>
          <p:cNvPr id="186" name="Google Shape;186;p17"/>
          <p:cNvSpPr txBox="1"/>
          <p:nvPr>
            <p:ph idx="1" type="body"/>
          </p:nvPr>
        </p:nvSpPr>
        <p:spPr>
          <a:xfrm>
            <a:off x="3270000" y="1229875"/>
            <a:ext cx="556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Skins &amp; Backgrounds - Can buy with credits you earn from getting higher scores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Credits- Can obtain by earning them as you play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241225" y="171850"/>
            <a:ext cx="2967000" cy="44781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685075" y="298375"/>
            <a:ext cx="20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SHOP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47425" y="790975"/>
            <a:ext cx="8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Skins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23" y="1269748"/>
            <a:ext cx="766825" cy="7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588" y="1269750"/>
            <a:ext cx="766825" cy="76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167" y="1269767"/>
            <a:ext cx="766800" cy="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/>
        </p:nvSpPr>
        <p:spPr>
          <a:xfrm>
            <a:off x="411150" y="2036588"/>
            <a:ext cx="16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Backgrounds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425" y="2409663"/>
            <a:ext cx="1952450" cy="9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425" y="3477425"/>
            <a:ext cx="1952450" cy="9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7"/>
          <p:cNvSpPr txBox="1"/>
          <p:nvPr/>
        </p:nvSpPr>
        <p:spPr>
          <a:xfrm>
            <a:off x="685075" y="970775"/>
            <a:ext cx="3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643350" y="970775"/>
            <a:ext cx="3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2486750" y="970775"/>
            <a:ext cx="4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2486750" y="2699275"/>
            <a:ext cx="4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2486738" y="3762175"/>
            <a:ext cx="4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have gone well</a:t>
            </a:r>
            <a:endParaRPr/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311700" y="1229875"/>
            <a:ext cx="4386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more than just a few models of mock 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Ideas for things such as different skins, a shop to customize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together as a group</a:t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825" y="468025"/>
            <a:ext cx="2819375" cy="29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499" y="593775"/>
            <a:ext cx="1063525" cy="17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to actually start on the code, ideas for the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looked online for inspiration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Graphics in the mock 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Programs such as photoshop, pixel editor would help significantly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 communication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members to 2 members</a:t>
            </a: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629" y="1017800"/>
            <a:ext cx="2577700" cy="26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311700" y="410000"/>
            <a:ext cx="499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plan for the remaining work</a:t>
            </a:r>
            <a:endParaRPr/>
          </a:p>
        </p:txBody>
      </p:sp>
      <p:sp>
        <p:nvSpPr>
          <p:cNvPr id="221" name="Google Shape;221;p20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Specifically focus on writing the code for next milestone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graphics better for the game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help from tutors, and teachers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more often as a group</a:t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525" y="1338188"/>
            <a:ext cx="4267198" cy="246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